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charset="-18"/>
      <p:regular r:id="rId13"/>
      <p:bold r:id="rId14"/>
    </p:embeddedFont>
    <p:embeddedFont>
      <p:font typeface="Patrick Hand" charset="-18"/>
      <p:regular r:id="rId15"/>
    </p:embeddedFont>
    <p:embeddedFont>
      <p:font typeface="Source Code Pr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587b35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587b35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587b35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587b35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7587b35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7587b35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587b35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587b35e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4fa4a30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4fa4a30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587b35e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587b35e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fa4a3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fa4a3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fa4a30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fa4a30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fa4a301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fa4a301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003035" y="836100"/>
            <a:ext cx="3921900" cy="1949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>Rim</a:t>
            </a:r>
            <a:r>
              <a:rPr lang="hr" dirty="0" smtClean="0">
                <a:solidFill>
                  <a:srgbClr val="000000"/>
                </a:solidFill>
              </a:rPr>
              <a:t>                 </a:t>
            </a:r>
            <a:r>
              <a:rPr lang="hr" sz="3600" dirty="0" smtClean="0">
                <a:solidFill>
                  <a:srgbClr val="000000"/>
                </a:solidFill>
              </a:rPr>
              <a:t> politika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listić za ponavljanje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40183" y="277815"/>
            <a:ext cx="4757700" cy="9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b="1" dirty="0" smtClean="0">
                <a:latin typeface="Patrick Hand"/>
                <a:ea typeface="Patrick Hand"/>
                <a:cs typeface="Patrick Hand"/>
                <a:sym typeface="Patrick Hand"/>
              </a:rPr>
              <a:t>UREĐIVANJE – </a:t>
            </a: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str.6</a:t>
            </a:r>
            <a:endParaRPr sz="3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364325" y="1510900"/>
            <a:ext cx="1907400" cy="25290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ispiši najvažnije pojmove koje smo naučili u ovoj </a:t>
            </a:r>
            <a:r>
              <a:rPr lang="hr" dirty="0" smtClean="0"/>
              <a:t>temi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- </a:t>
            </a:r>
            <a:r>
              <a:rPr lang="hr" dirty="0" smtClean="0"/>
              <a:t>ne </a:t>
            </a:r>
            <a:r>
              <a:rPr lang="hr" dirty="0"/>
              <a:t>moraš pisati objašnjenje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67" y="846134"/>
            <a:ext cx="2735800" cy="36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823873" y="1297266"/>
            <a:ext cx="3638145" cy="274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b="1">
                <a:latin typeface="Patrick Hand"/>
                <a:ea typeface="Patrick Hand"/>
                <a:cs typeface="Patrick Hand"/>
                <a:sym typeface="Patrick Hand"/>
              </a:rPr>
              <a:t>Nakon rada moći ćeš</a:t>
            </a:r>
            <a:endParaRPr sz="3000" b="1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trick Hand"/>
              <a:buChar char="-"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opisati osobe i događaje iz navedene teme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trick Hand"/>
              <a:buChar char="-"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ponavljati i pripremati se za ispit uz listić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b="1">
                <a:latin typeface="Patrick Hand"/>
                <a:ea typeface="Patrick Hand"/>
                <a:cs typeface="Patrick Hand"/>
                <a:sym typeface="Patrick Hand"/>
              </a:rPr>
              <a:t>Potrebno ti je...</a:t>
            </a:r>
            <a:endParaRPr sz="3000" b="1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47400" y="1120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PAPIR A4 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FLOMASTERI, BOJICE, GUMICA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UDŽBENIK, BILJEŽNICA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4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Uzmi jedan list papira A4, bijeli. 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trick Hand"/>
              <a:buChar char="-"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podijeli ga na tri dijela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trick Hand"/>
              <a:buChar char="-"/>
            </a:pPr>
            <a:r>
              <a:rPr lang="hr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obilježi stranice prema primjeru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258400"/>
            <a:ext cx="2799525" cy="37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725" y="1258400"/>
            <a:ext cx="2799525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37898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UREĐIVANJE – str. 1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11700" y="1594100"/>
            <a:ext cx="2164500" cy="23172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-"/>
            </a:pPr>
            <a:r>
              <a:rPr lang="hr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napiši naslov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-"/>
            </a:pPr>
            <a:r>
              <a:rPr lang="hr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podijeli stranicu na dva dijela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-"/>
            </a:pPr>
            <a:r>
              <a:rPr lang="hr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zapiši ukratko kako  legenda  i znanost opisuju  osnutak Rima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595" y="683250"/>
            <a:ext cx="2704804" cy="36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044801" y="1223950"/>
            <a:ext cx="2814648" cy="211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23632" y="333589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b="1" dirty="0" smtClean="0">
                <a:latin typeface="Patrick Hand"/>
                <a:ea typeface="Patrick Hand"/>
                <a:cs typeface="Patrick Hand"/>
                <a:sym typeface="Patrick Hand"/>
              </a:rPr>
              <a:t>UREĐIVANJE – st</a:t>
            </a: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r. 2</a:t>
            </a:r>
            <a:endParaRPr sz="3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905" y="705585"/>
            <a:ext cx="2489576" cy="33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428625" y="1478750"/>
            <a:ext cx="1757400" cy="2539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Nacrtaj crtu vremena na kojoj ćeš označiti podjelu rimske prošlosti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KRALJEVSTVO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REPUBLIKA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CARSTVO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407" y="700392"/>
            <a:ext cx="2585771" cy="32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>
                <a:latin typeface="Patrick Hand"/>
                <a:ea typeface="Patrick Hand"/>
                <a:cs typeface="Patrick Hand"/>
                <a:sym typeface="Patrick Hand"/>
              </a:rPr>
              <a:t>UREĐIVANJE </a:t>
            </a: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– str. 3</a:t>
            </a:r>
            <a:r>
              <a:rPr lang="hr" b="1" dirty="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492925" y="1468050"/>
            <a:ext cx="1950300" cy="3011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Napiši 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naslov – RIMSKA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OSVAJANJA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Podijeli list na 3 dijela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Apeninski poluotok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Punski ratovi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Ilirsko-rimski ratovi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Napiši najvažnije 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podatke – što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kraće i sažeto!!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19510" y="908060"/>
            <a:ext cx="4284477" cy="32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UREĐIVANJE – str. 4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202440" y="983743"/>
            <a:ext cx="3966800" cy="325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385775" y="1939525"/>
            <a:ext cx="2078700" cy="25719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Podijeli stranicu na dva dijela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PRVI TRIJUMVIRAT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DRUGI TRIJUMVIRAT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-"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napiši imena osoba koje sudjeluju u pojedinom savezu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>
                <a:latin typeface="Patrick Hand"/>
                <a:ea typeface="Patrick Hand"/>
                <a:cs typeface="Patrick Hand"/>
                <a:sym typeface="Patrick Hand"/>
              </a:rPr>
              <a:t>UREĐIVANJE </a:t>
            </a:r>
            <a:r>
              <a:rPr lang="hr" b="1" dirty="0" smtClean="0">
                <a:latin typeface="Patrick Hand"/>
                <a:ea typeface="Patrick Hand"/>
                <a:cs typeface="Patrick Hand"/>
                <a:sym typeface="Patrick Hand"/>
              </a:rPr>
              <a:t>– str.5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1285875" y="1682350"/>
            <a:ext cx="1832400" cy="2886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napiši naslov 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– CAREVI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ispiši imena careva o kojima smo 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učili</a:t>
            </a:r>
            <a:endParaRPr lang="hr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- neka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ti pomogne tablica koju si pisao za zadaću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54649" y="697826"/>
            <a:ext cx="4423798" cy="331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186</Words>
  <Application>Microsoft Office PowerPoint</Application>
  <PresentationFormat>On-screen Show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Oswald</vt:lpstr>
      <vt:lpstr>Patrick Hand</vt:lpstr>
      <vt:lpstr>Source Code Pro</vt:lpstr>
      <vt:lpstr>Modern Writer</vt:lpstr>
      <vt:lpstr>    Rim                  politika</vt:lpstr>
      <vt:lpstr>Nakon rada moći ćeš </vt:lpstr>
      <vt:lpstr>Potrebno ti je...</vt:lpstr>
      <vt:lpstr>Slide 4</vt:lpstr>
      <vt:lpstr>UREĐIVANJE – str. 1</vt:lpstr>
      <vt:lpstr>UREĐIVANJE – str. 2</vt:lpstr>
      <vt:lpstr>UREĐIVANJE – str. 3.</vt:lpstr>
      <vt:lpstr>UREĐIVANJE – str. 4</vt:lpstr>
      <vt:lpstr>UREĐIVANJE – str.5</vt:lpstr>
      <vt:lpstr>UREĐIVANJE – str.6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                   -domena politika</dc:title>
  <cp:lastModifiedBy>dvukelic</cp:lastModifiedBy>
  <cp:revision>2</cp:revision>
  <dcterms:modified xsi:type="dcterms:W3CDTF">2020-05-11T11:46:25Z</dcterms:modified>
</cp:coreProperties>
</file>